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sldIdLst>
    <p:sldId id="259" r:id="rId6"/>
  </p:sldIdLst>
  <p:sldSz cx="9144000" cy="5148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37" d="100"/>
          <a:sy n="137" d="100"/>
        </p:scale>
        <p:origin x="200" y="616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i Heitmann" userId="a32c9a4e-779d-4b06-ad32-36fe6f3b2d18" providerId="ADAL" clId="{900EA75B-9BC9-5D41-AAE0-54FFF35DD730}"/>
    <pc:docChg chg="modSld">
      <pc:chgData name="Kati Heitmann" userId="a32c9a4e-779d-4b06-ad32-36fe6f3b2d18" providerId="ADAL" clId="{900EA75B-9BC9-5D41-AAE0-54FFF35DD730}" dt="2026-08-19T12:59:46.224" v="0" actId="1076"/>
      <pc:docMkLst>
        <pc:docMk/>
      </pc:docMkLst>
      <pc:sldChg chg="modSp mod">
        <pc:chgData name="Kati Heitmann" userId="a32c9a4e-779d-4b06-ad32-36fe6f3b2d18" providerId="ADAL" clId="{900EA75B-9BC9-5D41-AAE0-54FFF35DD730}" dt="2026-08-19T12:59:46.224" v="0" actId="1076"/>
        <pc:sldMkLst>
          <pc:docMk/>
          <pc:sldMk cId="860581015" sldId="259"/>
        </pc:sldMkLst>
        <pc:picChg chg="mod">
          <ac:chgData name="Kati Heitmann" userId="a32c9a4e-779d-4b06-ad32-36fe6f3b2d18" providerId="ADAL" clId="{900EA75B-9BC9-5D41-AAE0-54FFF35DD730}" dt="2026-08-19T12:59:46.224" v="0" actId="1076"/>
          <ac:picMkLst>
            <pc:docMk/>
            <pc:sldMk cId="860581015" sldId="259"/>
            <ac:picMk id="1026" creationId="{FE3D8BC6-DE9E-49E3-806E-8A0BDCD514B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2552"/>
            <a:ext cx="6858000" cy="1792358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4030"/>
            <a:ext cx="6858000" cy="12429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486691CB-FF90-4374-8875-E0E7D0A783E7}" type="datetimeFigureOut">
              <a:rPr lang="de-DE" smtClean="0"/>
              <a:pPr/>
              <a:t>19.08.26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8909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70486"/>
            <a:ext cx="7886700" cy="326652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486691CB-FF90-4374-8875-E0E7D0A783E7}" type="datetimeFigureOut">
              <a:rPr lang="de-DE" smtClean="0"/>
              <a:pPr/>
              <a:t>19.08.26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7465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4097"/>
            <a:ext cx="1971675" cy="436291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4097"/>
            <a:ext cx="5800725" cy="436291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486691CB-FF90-4374-8875-E0E7D0A783E7}" type="datetimeFigureOut">
              <a:rPr lang="de-DE" smtClean="0"/>
              <a:pPr/>
              <a:t>19.08.26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0322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486"/>
            <a:ext cx="7886700" cy="32665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486691CB-FF90-4374-8875-E0E7D0A783E7}" type="datetimeFigureOut">
              <a:rPr lang="de-DE" smtClean="0"/>
              <a:pPr/>
              <a:t>19.08.26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9883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3491"/>
            <a:ext cx="7886700" cy="2141534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5285"/>
            <a:ext cx="7886700" cy="11261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486691CB-FF90-4374-8875-E0E7D0A783E7}" type="datetimeFigureOut">
              <a:rPr lang="de-DE" smtClean="0"/>
              <a:pPr/>
              <a:t>19.08.26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679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486"/>
            <a:ext cx="3886200" cy="32665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70486"/>
            <a:ext cx="3886200" cy="32665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486691CB-FF90-4374-8875-E0E7D0A783E7}" type="datetimeFigureOut">
              <a:rPr lang="de-DE" smtClean="0"/>
              <a:pPr/>
              <a:t>19.08.26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4810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4098"/>
            <a:ext cx="7886700" cy="99509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2040"/>
            <a:ext cx="3868340" cy="61850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80546"/>
            <a:ext cx="3868340" cy="2766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2040"/>
            <a:ext cx="3887391" cy="61850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80546"/>
            <a:ext cx="3887391" cy="2766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486691CB-FF90-4374-8875-E0E7D0A783E7}" type="datetimeFigureOut">
              <a:rPr lang="de-DE" smtClean="0"/>
              <a:pPr/>
              <a:t>19.08.26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0424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486691CB-FF90-4374-8875-E0E7D0A783E7}" type="datetimeFigureOut">
              <a:rPr lang="de-DE" smtClean="0"/>
              <a:pPr/>
              <a:t>19.08.26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8015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486691CB-FF90-4374-8875-E0E7D0A783E7}" type="datetimeFigureOut">
              <a:rPr lang="de-DE" smtClean="0"/>
              <a:pPr/>
              <a:t>19.08.26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636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1255"/>
            <a:ext cx="4629150" cy="365860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4479"/>
            <a:ext cx="2949178" cy="286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486691CB-FF90-4374-8875-E0E7D0A783E7}" type="datetimeFigureOut">
              <a:rPr lang="de-DE" smtClean="0"/>
              <a:pPr/>
              <a:t>19.08.26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4631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1255"/>
            <a:ext cx="4629150" cy="365860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4479"/>
            <a:ext cx="2949178" cy="286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486691CB-FF90-4374-8875-E0E7D0A783E7}" type="datetimeFigureOut">
              <a:rPr lang="de-DE" smtClean="0"/>
              <a:pPr/>
              <a:t>19.08.26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9015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0760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3D1B7-3A97-A17F-2855-65EE46663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3EA053-464A-59D1-72C8-8F45A1FA9B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15E9778-7E52-474C-6642-88E07B491F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E3D8BC6-DE9E-49E3-806E-8A0BDCD51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72" y="216976"/>
            <a:ext cx="9140428" cy="51460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60581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f3f64381-af27-4bc9-81c0-3cb258456522" ContentTypeId="0x0101" PreviousValue="false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09310C26895984B8A15B67BDB451BFB" ma:contentTypeVersion="19" ma:contentTypeDescription="Ein neues Dokument erstellen." ma:contentTypeScope="" ma:versionID="7c196ee03c2405b65cb9f3762fdd0dbb">
  <xsd:schema xmlns:xsd="http://www.w3.org/2001/XMLSchema" xmlns:xs="http://www.w3.org/2001/XMLSchema" xmlns:p="http://schemas.microsoft.com/office/2006/metadata/properties" xmlns:ns2="e58eaca8-f4da-4d53-a948-ecd7d12d3e4a" xmlns:ns3="c82cca38-21c0-4085-b597-6714eaf117dc" xmlns:ns4="11dbbd15-56a6-4a36-99c3-e06f7c17aee8" targetNamespace="http://schemas.microsoft.com/office/2006/metadata/properties" ma:root="true" ma:fieldsID="4edce337984b391b7ca513c3fa37d2a1" ns2:_="" ns3:_="" ns4:_="">
    <xsd:import namespace="e58eaca8-f4da-4d53-a948-ecd7d12d3e4a"/>
    <xsd:import namespace="c82cca38-21c0-4085-b597-6714eaf117dc"/>
    <xsd:import namespace="11dbbd15-56a6-4a36-99c3-e06f7c17aee8"/>
    <xsd:element name="properties">
      <xsd:complexType>
        <xsd:sequence>
          <xsd:element name="documentManagement">
            <xsd:complexType>
              <xsd:all>
                <xsd:element ref="ns2:je222cc3316e49e0b13fcbd552ff3abd" minOccurs="0"/>
                <xsd:element ref="ns2:TaxCatchAll" minOccurs="0"/>
                <xsd:element ref="ns2:TaxCatchAllLabel" minOccurs="0"/>
                <xsd:element ref="ns2:j04ab1e59a7b4012bcf9efb82787d622" minOccurs="0"/>
                <xsd:element ref="ns2:c32a69afe9334bacac5402d80fafca96" minOccurs="0"/>
                <xsd:element ref="ns2:f34ad291bcd142b8b3d5d74d8ca9d0a9" minOccurs="0"/>
                <xsd:element ref="ns2:k468628171ba49daa2402c9cfebc3f53" minOccurs="0"/>
                <xsd:element ref="ns3:MediaServiceSearchProperties" minOccurs="0"/>
                <xsd:element ref="ns3:nutzbar" minOccurs="0"/>
                <xsd:element ref="ns3:MediaService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3:MediaServiceFastMetadata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3:MediaServiceObjectDetectorVersion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8eaca8-f4da-4d53-a948-ecd7d12d3e4a" elementFormDefault="qualified">
    <xsd:import namespace="http://schemas.microsoft.com/office/2006/documentManagement/types"/>
    <xsd:import namespace="http://schemas.microsoft.com/office/infopath/2007/PartnerControls"/>
    <xsd:element name="je222cc3316e49e0b13fcbd552ff3abd" ma:index="8" nillable="true" ma:taxonomy="true" ma:internalName="je222cc3316e49e0b13fcbd552ff3abd" ma:taxonomyFieldName="Bereich" ma:displayName="Schwerpunkt" ma:fieldId="{3e222cc3-316e-49e0-b13f-cbd552ff3abd}" ma:taxonomyMulti="true" ma:sspId="f3f64381-af27-4bc9-81c0-3cb258456522" ma:termSetId="31a39be6-b047-46f5-866d-fce30be8151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57035fd5-d35a-4875-ba3d-a2179b8b12f9}" ma:internalName="TaxCatchAll" ma:showField="CatchAllData" ma:web="11dbbd15-56a6-4a36-99c3-e06f7c17ae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57035fd5-d35a-4875-ba3d-a2179b8b12f9}" ma:internalName="TaxCatchAllLabel" ma:readOnly="true" ma:showField="CatchAllDataLabel" ma:web="11dbbd15-56a6-4a36-99c3-e06f7c17ae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04ab1e59a7b4012bcf9efb82787d622" ma:index="12" nillable="true" ma:taxonomy="true" ma:internalName="j04ab1e59a7b4012bcf9efb82787d622" ma:taxonomyFieldName="Ansicht" ma:displayName="Ansicht" ma:fieldId="{304ab1e5-9a7b-4012-bcf9-efb82787d622}" ma:sspId="f3f64381-af27-4bc9-81c0-3cb258456522" ma:termSetId="386e3457-ca13-4b8f-8a4a-f636464036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32a69afe9334bacac5402d80fafca96" ma:index="14" nillable="true" ma:taxonomy="true" ma:internalName="c32a69afe9334bacac5402d80fafca96" ma:taxonomyFieldName="Zielgruppe" ma:displayName="Zielgruppe" ma:fieldId="{c32a69af-e933-4bac-ac54-02d80fafca96}" ma:taxonomyMulti="true" ma:sspId="f3f64381-af27-4bc9-81c0-3cb258456522" ma:termSetId="ef5f3e4b-21f5-4de4-93d0-a9cf627a481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34ad291bcd142b8b3d5d74d8ca9d0a9" ma:index="16" nillable="true" ma:taxonomy="true" ma:internalName="f34ad291bcd142b8b3d5d74d8ca9d0a9" ma:taxonomyFieldName="Inhalt" ma:displayName="Inhalt" ma:indexed="true" ma:fieldId="{f34ad291-bcd1-42b8-b3d5-d74d8ca9d0a9}" ma:sspId="f3f64381-af27-4bc9-81c0-3cb258456522" ma:termSetId="10c83f4d-74ea-4375-83f7-f3727e530f0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468628171ba49daa2402c9cfebc3f53" ma:index="18" nillable="true" ma:taxonomy="true" ma:internalName="k468628171ba49daa2402c9cfebc3f53" ma:taxonomyFieldName="Veranstaltungsart" ma:displayName="Veranstaltungsart" ma:fieldId="{44686281-71ba-49da-a240-2c9cfebc3f53}" ma:taxonomyMulti="true" ma:sspId="f3f64381-af27-4bc9-81c0-3cb258456522" ma:termSetId="efc8b136-9e97-4257-829c-d6c9a4958b6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2cca38-21c0-4085-b597-6714eaf117dc" elementFormDefault="qualified">
    <xsd:import namespace="http://schemas.microsoft.com/office/2006/documentManagement/types"/>
    <xsd:import namespace="http://schemas.microsoft.com/office/infopath/2007/PartnerControls"/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nutzbar" ma:index="21" nillable="true" ma:displayName="nutzbar" ma:default="1" ma:format="Dropdown" ma:internalName="nutzbar">
      <xsd:simpleType>
        <xsd:restriction base="dms:Boolean"/>
      </xsd:simpleType>
    </xsd:element>
    <xsd:element name="MediaServiceMetadata" ma:index="22" nillable="true" ma:displayName="MediaServiceMetadata" ma:hidden="true" ma:internalName="MediaServiceMetadata" ma:readOnly="true">
      <xsd:simpleType>
        <xsd:restriction base="dms:Note"/>
      </xsd:simpleType>
    </xsd:element>
    <xsd:element name="MediaServiceDateTaken" ma:index="2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Bildmarkierungen" ma:readOnly="false" ma:fieldId="{5cf76f15-5ced-4ddc-b409-7134ff3c332f}" ma:taxonomyMulti="true" ma:sspId="f3f64381-af27-4bc9-81c0-3cb2584565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FastMetadata" ma:index="2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2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3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3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3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3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dbbd15-56a6-4a36-99c3-e06f7c17aee8" elementFormDefault="qualified">
    <xsd:import namespace="http://schemas.microsoft.com/office/2006/documentManagement/types"/>
    <xsd:import namespace="http://schemas.microsoft.com/office/infopath/2007/PartnerControls"/>
    <xsd:element name="SharedWithUsers" ma:index="3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32a69afe9334bacac5402d80fafca96 xmlns="e58eaca8-f4da-4d53-a948-ecd7d12d3e4a">
      <Terms xmlns="http://schemas.microsoft.com/office/infopath/2007/PartnerControls"/>
    </c32a69afe9334bacac5402d80fafca96>
    <TaxCatchAll xmlns="e58eaca8-f4da-4d53-a948-ecd7d12d3e4a" xsi:nil="true"/>
    <je222cc3316e49e0b13fcbd552ff3abd xmlns="e58eaca8-f4da-4d53-a948-ecd7d12d3e4a">
      <Terms xmlns="http://schemas.microsoft.com/office/infopath/2007/PartnerControls"/>
    </je222cc3316e49e0b13fcbd552ff3abd>
    <j04ab1e59a7b4012bcf9efb82787d622 xmlns="e58eaca8-f4da-4d53-a948-ecd7d12d3e4a">
      <Terms xmlns="http://schemas.microsoft.com/office/infopath/2007/PartnerControls"/>
    </j04ab1e59a7b4012bcf9efb82787d622>
    <f34ad291bcd142b8b3d5d74d8ca9d0a9 xmlns="e58eaca8-f4da-4d53-a948-ecd7d12d3e4a">
      <Terms xmlns="http://schemas.microsoft.com/office/infopath/2007/PartnerControls"/>
    </f34ad291bcd142b8b3d5d74d8ca9d0a9>
    <k468628171ba49daa2402c9cfebc3f53 xmlns="e58eaca8-f4da-4d53-a948-ecd7d12d3e4a">
      <Terms xmlns="http://schemas.microsoft.com/office/infopath/2007/PartnerControls"/>
    </k468628171ba49daa2402c9cfebc3f53>
    <lcf76f155ced4ddcb4097134ff3c332f xmlns="c82cca38-21c0-4085-b597-6714eaf117dc">
      <Terms xmlns="http://schemas.microsoft.com/office/infopath/2007/PartnerControls"/>
    </lcf76f155ced4ddcb4097134ff3c332f>
    <nutzbar xmlns="c82cca38-21c0-4085-b597-6714eaf117dc">true</nutzbar>
  </documentManagement>
</p:properties>
</file>

<file path=customXml/itemProps1.xml><?xml version="1.0" encoding="utf-8"?>
<ds:datastoreItem xmlns:ds="http://schemas.openxmlformats.org/officeDocument/2006/customXml" ds:itemID="{9BF3FA4E-8457-4819-9882-F866153CD4E2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F6E37720-C82F-4378-B6F1-C009CE1A78F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792D7C5-93EE-47F2-A13E-66DD5FFD24AF}"/>
</file>

<file path=customXml/itemProps4.xml><?xml version="1.0" encoding="utf-8"?>
<ds:datastoreItem xmlns:ds="http://schemas.openxmlformats.org/officeDocument/2006/customXml" ds:itemID="{117FB769-BD80-4408-B2A8-DC7F39AA3295}">
  <ds:schemaRefs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11dbbd15-56a6-4a36-99c3-e06f7c17aee8"/>
    <ds:schemaRef ds:uri="http://schemas.microsoft.com/office/infopath/2007/PartnerControls"/>
    <ds:schemaRef ds:uri="c82cca38-21c0-4085-b597-6714eaf117dc"/>
    <ds:schemaRef ds:uri="e58eaca8-f4da-4d53-a948-ecd7d12d3e4a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Macintosh PowerPoint</Application>
  <PresentationFormat>Benutzerdefiniert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3" baseType="lpstr">
      <vt:lpstr>Arial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Alexandra Kunath</dc:creator>
  <cp:lastModifiedBy>Kati Heitmann</cp:lastModifiedBy>
  <cp:revision>37</cp:revision>
  <dcterms:created xsi:type="dcterms:W3CDTF">2021-04-30T12:51:15Z</dcterms:created>
  <dcterms:modified xsi:type="dcterms:W3CDTF">2026-08-19T12:59:56Z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0x010100709310C26895984B8A15B67BDB451BFB</vt:lpwstr>
  </property>
  <property fmtid="{D5CDD505-2E9C-101B-9397-08002B2CF9AE}" pid="3" name="Veranstaltungsart">
    <vt:lpwstr/>
  </property>
  <property fmtid="{D5CDD505-2E9C-101B-9397-08002B2CF9AE}" pid="4" name="Ansicht">
    <vt:lpwstr/>
  </property>
  <property fmtid="{D5CDD505-2E9C-101B-9397-08002B2CF9AE}" pid="5" name="MediaServiceImageTags">
    <vt:lpwstr/>
  </property>
  <property fmtid="{D5CDD505-2E9C-101B-9397-08002B2CF9AE}" pid="6" name="Zielgruppe">
    <vt:lpwstr/>
  </property>
  <property fmtid="{D5CDD505-2E9C-101B-9397-08002B2CF9AE}" pid="7" name="Inhalt">
    <vt:lpwstr/>
  </property>
  <property fmtid="{D5CDD505-2E9C-101B-9397-08002B2CF9AE}" pid="8" name="Bereich">
    <vt:lpwstr/>
  </property>
  <property fmtid="{D5CDD505-2E9C-101B-9397-08002B2CF9AE}" pid="9" name="Darstellung">
    <vt:lpwstr/>
  </property>
</Properties>
</file>